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6256000" cy="9144000"/>
  <p:notesSz cx="6858000" cy="9144000"/>
  <p:defaultTextStyle>
    <a:defPPr>
      <a:defRPr lang="zh-HK"/>
    </a:defPPr>
    <a:lvl1pPr marL="0" algn="l" defTabSz="9143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3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99" algn="l" defTabSz="9143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99" algn="l" defTabSz="9143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98" algn="l" defTabSz="9143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98" algn="l" defTabSz="9143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97" algn="l" defTabSz="9143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97" algn="l" defTabSz="9143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96" algn="l" defTabSz="91439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5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834" y="102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064000" y="4165600"/>
            <a:ext cx="10972800" cy="2525816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064000" y="6671096"/>
            <a:ext cx="10972800" cy="18288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33" indent="0" algn="ctr">
              <a:buNone/>
            </a:lvl2pPr>
            <a:lvl3pPr marL="914466" indent="0" algn="ctr">
              <a:buNone/>
            </a:lvl3pPr>
            <a:lvl4pPr marL="1371699" indent="0" algn="ctr">
              <a:buNone/>
            </a:lvl4pPr>
            <a:lvl5pPr marL="1828931" indent="0" algn="ctr">
              <a:buNone/>
            </a:lvl5pPr>
            <a:lvl6pPr marL="2286164" indent="0" algn="ctr">
              <a:buNone/>
            </a:lvl6pPr>
            <a:lvl7pPr marL="2743397" indent="0" algn="ctr">
              <a:buNone/>
            </a:lvl7pPr>
            <a:lvl8pPr marL="3200630" indent="0" algn="ctr">
              <a:buNone/>
            </a:lvl8pPr>
            <a:lvl9pPr marL="3657862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4311771" y="1480799"/>
            <a:ext cx="3048000" cy="677333"/>
          </a:xfrm>
        </p:spPr>
        <p:txBody>
          <a:bodyPr/>
          <a:lstStyle/>
          <a:p>
            <a:fld id="{42387262-1434-4533-81F2-3F282D02CE05}" type="datetimeFigureOut">
              <a:rPr lang="zh-HK" altLang="en-US" smtClean="0"/>
              <a:t>1/2/2017</a:t>
            </a:fld>
            <a:endParaRPr lang="zh-HK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3394612" y="5490215"/>
            <a:ext cx="4876800" cy="682752"/>
          </a:xfrm>
        </p:spPr>
        <p:txBody>
          <a:bodyPr/>
          <a:lstStyle/>
          <a:p>
            <a:endParaRPr lang="zh-HK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677336" y="0"/>
            <a:ext cx="1083733" cy="9144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矩形 11"/>
          <p:cNvSpPr/>
          <p:nvPr/>
        </p:nvSpPr>
        <p:spPr bwMode="auto">
          <a:xfrm>
            <a:off x="491264" y="0"/>
            <a:ext cx="186069" cy="9144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4" name="矩形 13"/>
          <p:cNvSpPr/>
          <p:nvPr/>
        </p:nvSpPr>
        <p:spPr bwMode="auto">
          <a:xfrm>
            <a:off x="1761067" y="0"/>
            <a:ext cx="323328" cy="9144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9" name="矩形 18"/>
          <p:cNvSpPr/>
          <p:nvPr/>
        </p:nvSpPr>
        <p:spPr bwMode="auto">
          <a:xfrm>
            <a:off x="2029013" y="0"/>
            <a:ext cx="409387" cy="9144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89056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1625600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1518421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3069582" y="0"/>
            <a:ext cx="0" cy="9144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896533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16202411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7" name="矩形 26"/>
          <p:cNvSpPr/>
          <p:nvPr/>
        </p:nvSpPr>
        <p:spPr bwMode="auto">
          <a:xfrm>
            <a:off x="2167469" y="0"/>
            <a:ext cx="135467" cy="9144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83736" y="4572000"/>
            <a:ext cx="2302933" cy="17272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橢圓 22"/>
          <p:cNvSpPr/>
          <p:nvPr/>
        </p:nvSpPr>
        <p:spPr bwMode="auto">
          <a:xfrm>
            <a:off x="2328235" y="6489003"/>
            <a:ext cx="1140309" cy="85523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4" name="橢圓 23"/>
          <p:cNvSpPr/>
          <p:nvPr/>
        </p:nvSpPr>
        <p:spPr bwMode="auto">
          <a:xfrm>
            <a:off x="1939698" y="7334176"/>
            <a:ext cx="243840" cy="18288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橢圓 25"/>
          <p:cNvSpPr/>
          <p:nvPr/>
        </p:nvSpPr>
        <p:spPr bwMode="auto">
          <a:xfrm>
            <a:off x="2958592" y="7717536"/>
            <a:ext cx="487680" cy="3657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5" name="橢圓 24"/>
          <p:cNvSpPr/>
          <p:nvPr/>
        </p:nvSpPr>
        <p:spPr>
          <a:xfrm>
            <a:off x="3386667" y="5994400"/>
            <a:ext cx="650240" cy="48768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2356523" y="6571603"/>
            <a:ext cx="1083733" cy="690032"/>
          </a:xfrm>
        </p:spPr>
        <p:txBody>
          <a:bodyPr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7262-1434-4533-81F2-3F282D02CE05}" type="datetimeFigureOut">
              <a:rPr lang="zh-HK" altLang="en-US" smtClean="0"/>
              <a:t>1/2/2017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1785600" y="366191"/>
            <a:ext cx="2980267" cy="7802033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12800" y="366190"/>
            <a:ext cx="10701867" cy="7802033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7262-1434-4533-81F2-3F282D02CE05}" type="datetimeFigureOut">
              <a:rPr lang="zh-HK" altLang="en-US" smtClean="0"/>
              <a:t>1/2/2017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812800" y="2133600"/>
            <a:ext cx="13275733" cy="6498336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2387262-1434-4533-81F2-3F282D02CE05}" type="datetimeFigureOut">
              <a:rPr lang="zh-HK" altLang="en-US" smtClean="0"/>
              <a:t>1/2/2017</a:t>
            </a:fld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HK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64000" y="3860800"/>
            <a:ext cx="10972800" cy="273812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064000" y="6680200"/>
            <a:ext cx="10972800" cy="18288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4309344" y="1475912"/>
            <a:ext cx="3048000" cy="677333"/>
          </a:xfrm>
        </p:spPr>
        <p:txBody>
          <a:bodyPr/>
          <a:lstStyle/>
          <a:p>
            <a:fld id="{42387262-1434-4533-81F2-3F282D02CE05}" type="datetimeFigureOut">
              <a:rPr lang="zh-HK" altLang="en-US" smtClean="0"/>
              <a:t>1/2/2017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3394944" y="5486400"/>
            <a:ext cx="4876800" cy="682752"/>
          </a:xfrm>
        </p:spPr>
        <p:txBody>
          <a:bodyPr/>
          <a:lstStyle/>
          <a:p>
            <a:endParaRPr lang="zh-HK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677336" y="0"/>
            <a:ext cx="1083733" cy="9144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矩形 9"/>
          <p:cNvSpPr/>
          <p:nvPr/>
        </p:nvSpPr>
        <p:spPr bwMode="auto">
          <a:xfrm>
            <a:off x="491264" y="0"/>
            <a:ext cx="186069" cy="9144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矩形 10"/>
          <p:cNvSpPr/>
          <p:nvPr/>
        </p:nvSpPr>
        <p:spPr bwMode="auto">
          <a:xfrm>
            <a:off x="1761067" y="0"/>
            <a:ext cx="323328" cy="9144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矩形 11"/>
          <p:cNvSpPr/>
          <p:nvPr/>
        </p:nvSpPr>
        <p:spPr bwMode="auto">
          <a:xfrm>
            <a:off x="2029013" y="0"/>
            <a:ext cx="409387" cy="9144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89056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1625600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518421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3069582" y="0"/>
            <a:ext cx="0" cy="9144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896533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8" name="矩形 17"/>
          <p:cNvSpPr/>
          <p:nvPr/>
        </p:nvSpPr>
        <p:spPr bwMode="auto">
          <a:xfrm>
            <a:off x="2167469" y="0"/>
            <a:ext cx="135467" cy="9144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9" name="橢圓 18"/>
          <p:cNvSpPr/>
          <p:nvPr/>
        </p:nvSpPr>
        <p:spPr bwMode="auto">
          <a:xfrm>
            <a:off x="1083736" y="4572000"/>
            <a:ext cx="2302933" cy="17272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0" name="橢圓 19"/>
          <p:cNvSpPr/>
          <p:nvPr/>
        </p:nvSpPr>
        <p:spPr bwMode="auto">
          <a:xfrm>
            <a:off x="2355032" y="6489003"/>
            <a:ext cx="1140309" cy="85523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1" name="橢圓 20"/>
          <p:cNvSpPr/>
          <p:nvPr/>
        </p:nvSpPr>
        <p:spPr bwMode="auto">
          <a:xfrm>
            <a:off x="1939698" y="7334176"/>
            <a:ext cx="243840" cy="18288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2" name="橢圓 21"/>
          <p:cNvSpPr/>
          <p:nvPr/>
        </p:nvSpPr>
        <p:spPr bwMode="auto">
          <a:xfrm>
            <a:off x="2958592" y="7721600"/>
            <a:ext cx="487680" cy="3657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橢圓 22"/>
          <p:cNvSpPr/>
          <p:nvPr/>
        </p:nvSpPr>
        <p:spPr bwMode="auto">
          <a:xfrm>
            <a:off x="3340516" y="5973184"/>
            <a:ext cx="650240" cy="48768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16174123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2383320" y="6571603"/>
            <a:ext cx="1083733" cy="690032"/>
          </a:xfrm>
        </p:spPr>
        <p:txBody>
          <a:bodyPr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7262-1434-4533-81F2-3F282D02CE05}" type="datetimeFigureOut">
              <a:rPr lang="zh-HK" altLang="en-US" smtClean="0"/>
              <a:t>1/2/2017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812800" y="2133600"/>
            <a:ext cx="6502400" cy="60960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7591552" y="2133600"/>
            <a:ext cx="6502400" cy="60960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2800" y="364067"/>
            <a:ext cx="13411200" cy="1524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7262-1434-4533-81F2-3F282D02CE05}" type="datetimeFigureOut">
              <a:rPr lang="zh-HK" altLang="en-US" smtClean="0"/>
              <a:t>1/2/2017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812800" y="3149600"/>
            <a:ext cx="6502400" cy="51816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7772397" y="3149600"/>
            <a:ext cx="6502400" cy="51816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812800" y="2092960"/>
            <a:ext cx="6502400" cy="87782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7721600" y="2092960"/>
            <a:ext cx="6502400" cy="87782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2387262-1434-4533-81F2-3F282D02CE05}" type="datetimeFigureOut">
              <a:rPr lang="zh-HK" altLang="en-US" smtClean="0"/>
              <a:t>1/2/2017</a:t>
            </a:fld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HK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7262-1434-4533-81F2-3F282D02CE05}" type="datetimeFigureOut">
              <a:rPr lang="zh-HK" altLang="en-US" smtClean="0"/>
              <a:t>1/2/2017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578667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7396481" y="4165600"/>
            <a:ext cx="8412480" cy="8128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12110720" y="365760"/>
            <a:ext cx="2714752" cy="664464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1108267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1008526" y="0"/>
            <a:ext cx="0" cy="9144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5985067" y="0"/>
            <a:ext cx="0" cy="9144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矩形 11"/>
          <p:cNvSpPr/>
          <p:nvPr/>
        </p:nvSpPr>
        <p:spPr bwMode="auto">
          <a:xfrm>
            <a:off x="15714133" y="0"/>
            <a:ext cx="541867" cy="9144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58496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橢圓 13"/>
          <p:cNvSpPr/>
          <p:nvPr/>
        </p:nvSpPr>
        <p:spPr>
          <a:xfrm>
            <a:off x="14500352" y="7620000"/>
            <a:ext cx="97536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541867" y="365760"/>
            <a:ext cx="10024533" cy="8436864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2387262-1434-4533-81F2-3F282D02CE05}" type="datetimeFigureOut">
              <a:rPr lang="zh-HK" altLang="en-US" smtClean="0"/>
              <a:t>1/2/2017</a:t>
            </a:fld>
            <a:endParaRPr lang="zh-HK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HK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5578667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3" name="橢圓 12"/>
          <p:cNvSpPr/>
          <p:nvPr/>
        </p:nvSpPr>
        <p:spPr>
          <a:xfrm>
            <a:off x="14500352" y="7620000"/>
            <a:ext cx="97536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7357875" y="4165600"/>
            <a:ext cx="8412480" cy="8128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10972800" cy="9144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028087" y="353060"/>
            <a:ext cx="2709333" cy="6608064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985067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1" name="矩形 10"/>
          <p:cNvSpPr/>
          <p:nvPr/>
        </p:nvSpPr>
        <p:spPr bwMode="auto">
          <a:xfrm>
            <a:off x="15714133" y="0"/>
            <a:ext cx="541867" cy="9144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158496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11108267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11008526" y="0"/>
            <a:ext cx="0" cy="9144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2387262-1434-4533-81F2-3F282D02CE05}" type="datetimeFigureOut">
              <a:rPr lang="zh-HK" altLang="en-US" smtClean="0"/>
              <a:t>1/2/2017</a:t>
            </a:fld>
            <a:endParaRPr lang="zh-HK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HK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5578667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812800" y="366184"/>
            <a:ext cx="13275733" cy="1524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812800" y="2133600"/>
            <a:ext cx="13275733" cy="649833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13939520" y="1357124"/>
            <a:ext cx="2682240" cy="682752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2387262-1434-4533-81F2-3F282D02CE05}" type="datetimeFigureOut">
              <a:rPr lang="zh-HK" altLang="en-US" smtClean="0"/>
              <a:t>1/2/2017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13138199" y="4901707"/>
            <a:ext cx="4267200" cy="65024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35467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5985067" y="0"/>
            <a:ext cx="0" cy="9144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矩形 9"/>
          <p:cNvSpPr/>
          <p:nvPr/>
        </p:nvSpPr>
        <p:spPr bwMode="auto">
          <a:xfrm>
            <a:off x="15714133" y="0"/>
            <a:ext cx="541867" cy="9144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58496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橢圓 11"/>
          <p:cNvSpPr/>
          <p:nvPr/>
        </p:nvSpPr>
        <p:spPr>
          <a:xfrm>
            <a:off x="14500352" y="7620000"/>
            <a:ext cx="97536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451584" y="7645400"/>
            <a:ext cx="1083733" cy="694944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40" indent="-27434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126" indent="-27434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66" indent="-182893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805" indent="-182893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145" indent="-182893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485" indent="-182893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824" indent="-182893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164" indent="-182893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504" indent="-182893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9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6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9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"/>
            <a:ext cx="16256000" cy="9142214"/>
          </a:xfrm>
          <a:prstGeom prst="rect">
            <a:avLst/>
          </a:prstGeom>
        </p:spPr>
      </p:pic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30458"/>
              </p:ext>
            </p:extLst>
          </p:nvPr>
        </p:nvGraphicFramePr>
        <p:xfrm>
          <a:off x="3663504" y="3635896"/>
          <a:ext cx="8312777" cy="2286000"/>
        </p:xfrm>
        <a:graphic>
          <a:graphicData uri="http://schemas.openxmlformats.org/drawingml/2006/table">
            <a:tbl>
              <a:tblPr firstRow="1" bandRow="1"/>
              <a:tblGrid>
                <a:gridCol w="3239917">
                  <a:extLst>
                    <a:ext uri="{9D8B030D-6E8A-4147-A177-3AD203B41FA5}">
                      <a16:colId xmlns:a16="http://schemas.microsoft.com/office/drawing/2014/main" val="1785465729"/>
                    </a:ext>
                  </a:extLst>
                </a:gridCol>
                <a:gridCol w="5072860">
                  <a:extLst>
                    <a:ext uri="{9D8B030D-6E8A-4147-A177-3AD203B41FA5}">
                      <a16:colId xmlns:a16="http://schemas.microsoft.com/office/drawing/2014/main" val="2623234372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en-US" altLang="zh-HK" sz="2400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Name </a:t>
                      </a:r>
                      <a:r>
                        <a:rPr lang="zh-TW" altLang="en-US" sz="2400" dirty="0">
                          <a:solidFill>
                            <a:srgbClr val="00206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姓名</a:t>
                      </a:r>
                      <a:endParaRPr lang="zh-HK" altLang="en-US" sz="2400" b="1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en-US" altLang="zh-HK" sz="24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endParaRPr lang="zh-HK" altLang="en-US" sz="24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844868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en-US" altLang="zh-HK" sz="2400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Job</a:t>
                      </a:r>
                      <a:r>
                        <a:rPr lang="en-US" altLang="zh-HK" sz="2400" b="1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 Title </a:t>
                      </a:r>
                      <a:r>
                        <a:rPr kumimoji="0" lang="zh-TW" altLang="en-US" sz="2400" b="1" kern="1200" dirty="0">
                          <a:solidFill>
                            <a:srgbClr val="00206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  <a:cs typeface="+mn-cs"/>
                        </a:rPr>
                        <a:t>職稱</a:t>
                      </a:r>
                      <a:endParaRPr kumimoji="0" lang="zh-HK" altLang="en-US" sz="2400" b="1" kern="1200" dirty="0">
                        <a:solidFill>
                          <a:srgbClr val="002060"/>
                        </a:solidFill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endParaRPr lang="zh-HK" altLang="en-US" sz="24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66432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en-US" altLang="zh-HK" sz="2400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Establishment </a:t>
                      </a:r>
                      <a:r>
                        <a:rPr lang="zh-TW" altLang="en-US" sz="2400" dirty="0">
                          <a:solidFill>
                            <a:srgbClr val="00206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公司</a:t>
                      </a:r>
                      <a:endParaRPr lang="zh-HK" altLang="en-US" sz="2400" b="1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endParaRPr lang="zh-HK" altLang="en-US" sz="24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52144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en-US" altLang="zh-HK" sz="2400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Mobile No </a:t>
                      </a:r>
                      <a:r>
                        <a:rPr lang="zh-TW" altLang="en-US" sz="2400" dirty="0">
                          <a:solidFill>
                            <a:srgbClr val="00206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手提電話</a:t>
                      </a:r>
                      <a:endParaRPr lang="zh-HK" altLang="en-US" sz="2400" b="1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endParaRPr lang="zh-HK" altLang="en-US" sz="24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891172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r>
                        <a:rPr lang="en-US" altLang="zh-HK" sz="2400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Email </a:t>
                      </a:r>
                      <a:r>
                        <a:rPr lang="zh-TW" altLang="en-US" sz="2400" dirty="0">
                          <a:solidFill>
                            <a:srgbClr val="00206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電郵</a:t>
                      </a:r>
                      <a:endParaRPr lang="zh-HK" altLang="en-US" sz="2400" b="1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Schoolbook"/>
                        </a:defRPr>
                      </a:lvl9pPr>
                    </a:lstStyle>
                    <a:p>
                      <a:endParaRPr lang="zh-HK" altLang="en-US" sz="24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0540564"/>
                  </a:ext>
                </a:extLst>
              </a:tr>
            </a:tbl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3519488" y="3105458"/>
            <a:ext cx="2055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REPLY SLIP</a:t>
            </a:r>
          </a:p>
        </p:txBody>
      </p:sp>
    </p:spTree>
    <p:extLst>
      <p:ext uri="{BB962C8B-B14F-4D97-AF65-F5344CB8AC3E}">
        <p14:creationId xmlns:p14="http://schemas.microsoft.com/office/powerpoint/2010/main" val="12692160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高階主管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2833</TotalTime>
  <Words>17</Words>
  <Application>Microsoft Office PowerPoint</Application>
  <PresentationFormat>自訂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9" baseType="lpstr">
      <vt:lpstr>Microsoft JhengHei</vt:lpstr>
      <vt:lpstr>Microsoft JhengHei UI</vt:lpstr>
      <vt:lpstr>新細明體</vt:lpstr>
      <vt:lpstr>Century Gothic</vt:lpstr>
      <vt:lpstr>Century Schoolbook</vt:lpstr>
      <vt:lpstr>Wingdings</vt:lpstr>
      <vt:lpstr>Wingdings 2</vt:lpstr>
      <vt:lpstr>壁窗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Butchery Skills Workshop  April 29, 2015 1/F, VTC Pokfulam</dc:title>
  <dc:creator>Anita</dc:creator>
  <cp:lastModifiedBy>Anita Cheng</cp:lastModifiedBy>
  <cp:revision>60</cp:revision>
  <dcterms:created xsi:type="dcterms:W3CDTF">2015-03-31T04:21:21Z</dcterms:created>
  <dcterms:modified xsi:type="dcterms:W3CDTF">2017-02-01T16:05:24Z</dcterms:modified>
</cp:coreProperties>
</file>